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54411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HR Insights Pro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371225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Employee Retention &amp; Performance Analytics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1863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data-driven project leveraging Python, SQL, and Power BI to uncover key factors influencing employee attrition, satisfaction, and performance across 1,470 employees.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16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Professional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20-25%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21028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Potential Attrition Reduction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5503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Achievable through targeted retention strategies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21028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Data-Driven Decision Making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405503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Strengthened HR transparency and workforce planning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17848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210282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 Identified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4055031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Actionable recommendations for continuous optimization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57617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transformed HR analytics into a strategic asset, enabling leadership to monitor attrition KPIs, assess workforce health, and implement data-driven retention strategies for sustainable organizational growth.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Scale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1,470 employees across 35 data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job details, performance, compensation, and work conditions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Source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IBM HR Analytics Employee Attrition Dataset (Kaggle)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77178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Preparation &amp; Engineering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33570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HR dataset using pandas; inspected structure, data types,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340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no missing data; converted column names to lowercase with underscores for SQL integration.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(Young, Adult, Mid-Age, Senior) and experience_level (New through Veteran) categories.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Exported cleaned data to PostgreSQL using SQLAlchemy for SQL-based analysis and Power BI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31150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Attrition Patterns Uncovered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Overall Attrition Rate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16.12%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(237 of 1,470 employees)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909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Highest Risk Groups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31922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Overtime workers: 30.53%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7212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employees: 34.88%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1233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dept: 20.63%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5254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20+ km commute: 22.06%</a:t>
            </a:r>
            <a:endParaRPr lang="en-US" sz="16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569500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Department &amp; Role Analysis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Sales department shows highest attrition at 20.63%. Top departing roles include Healthcare Representatives (7,529 avg income) and Laboratory Technicians (3,237 avg income), indicating compensation gaps in critical positions.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850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Satisfaction &amp; Compensation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Job Satisfaction Level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22.84%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attrition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286345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Job Satisfaction Level 4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04288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11.33%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attrition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286345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Overtime: Yes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9544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30.53%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attrition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12302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Overtime: No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49544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10.44%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attrition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12302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 satisfaction and overtime work are primary attrition drivers. Salary hikes show minimal impact on retention, suggesting non-monetary factors dominate employee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4789"/>
            <a:ext cx="74842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Experience &amp; Distance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0544"/>
            <a:ext cx="3477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Attrition by Experience Level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16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 employees: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34.88%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2388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Intermediate: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18.08%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6608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Experienced: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11.07%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82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Veteran: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8.70%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40054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Attrition by Commute Distance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433601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20+ km: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22.06%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782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11-20 km: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20.00%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2204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6-10 km: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14.47%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66261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0-5 km: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13.77%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895588"/>
            <a:ext cx="722126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Power BI Dashboard Capabilities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829" y="1857256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3332" y="2072759"/>
            <a:ext cx="2926675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Department-wise Analysis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3332" y="252222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Attrition and salary distribution by department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27829" y="3278386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3332" y="349388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Overtime Impact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43332" y="394335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tracking of work-life balance effects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829" y="4699516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3332" y="491501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Satisfaction Trends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43332" y="536448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Job satisfaction vs attrition correlation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7829" y="6120646"/>
            <a:ext cx="7688342" cy="1213247"/>
          </a:xfrm>
          <a:prstGeom prst="roundRect">
            <a:avLst>
              <a:gd name="adj" fmla="val 41137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3332" y="633614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Dynamic Filters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43332" y="6785610"/>
            <a:ext cx="725733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Department, gender, age group, experience level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6263997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Strategic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5925" y="1655683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14685" y="1695033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1419225" y="1727954"/>
            <a:ext cx="2960846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Mentorship &amp; Recognition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419225" y="2182654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Launch programs for critical roles to reduce attrition in high-risk departments.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5925" y="2939534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14685" y="2978884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450" dirty="0"/>
          </a:p>
        </p:txBody>
      </p:sp>
      <p:sp>
        <p:nvSpPr>
          <p:cNvPr id="9" name="Text 7"/>
          <p:cNvSpPr/>
          <p:nvPr/>
        </p:nvSpPr>
        <p:spPr>
          <a:xfrm>
            <a:off x="1419225" y="30118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Flexible Schedules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419225" y="3466505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overtime stress; offer hybrid work for long-commute employees.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35925" y="4223385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14685" y="4262735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450" dirty="0"/>
          </a:p>
        </p:txBody>
      </p:sp>
      <p:sp>
        <p:nvSpPr>
          <p:cNvPr id="13" name="Text 11"/>
          <p:cNvSpPr/>
          <p:nvPr/>
        </p:nvSpPr>
        <p:spPr>
          <a:xfrm>
            <a:off x="1419225" y="429565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Pay Equity Alignment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419225" y="4750356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 compensation gaps between roles; align salaries with performance.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35925" y="5507236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14685" y="5546586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419225" y="5579507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Career Development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419225" y="6034207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structured upskilling frameworks to support new employee retention.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35925" y="6791087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814685" y="6830437"/>
            <a:ext cx="31539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2450" dirty="0"/>
          </a:p>
        </p:txBody>
      </p:sp>
      <p:sp>
        <p:nvSpPr>
          <p:cNvPr id="21" name="Text 19"/>
          <p:cNvSpPr/>
          <p:nvPr/>
        </p:nvSpPr>
        <p:spPr>
          <a:xfrm>
            <a:off x="1419225" y="68633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Engagement Initiatives</a:t>
            </a:r>
            <a:endParaRPr lang="en-US" sz="2050" dirty="0"/>
          </a:p>
        </p:txBody>
      </p:sp>
      <p:sp>
        <p:nvSpPr>
          <p:cNvPr id="22" name="Text 20"/>
          <p:cNvSpPr/>
          <p:nvPr/>
        </p:nvSpPr>
        <p:spPr>
          <a:xfrm>
            <a:off x="1419225" y="7318058"/>
            <a:ext cx="1247525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satisfaction surveys and wellness programs to boost morale.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2025-11-03T11:11:33Z</dcterms:created>
  <dcterms:modified xsi:type="dcterms:W3CDTF">2025-11-03T11:11:33Z</dcterms:modified>
</cp:coreProperties>
</file>